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8" r:id="rId9"/>
    <p:sldId id="267" r:id="rId10"/>
    <p:sldId id="270" r:id="rId11"/>
    <p:sldId id="266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6944" cy="2595025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Будова </a:t>
            </a:r>
            <a:r>
              <a:rPr lang="uk-UA" sz="4400" dirty="0" smtClean="0"/>
              <a:t>автомату Калашникова</a:t>
            </a:r>
            <a:br>
              <a:rPr lang="uk-UA" sz="4400" dirty="0" smtClean="0"/>
            </a:br>
            <a:r>
              <a:rPr lang="uk-UA" sz="4400" dirty="0" smtClean="0"/>
              <a:t>(АКМ)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877272"/>
            <a:ext cx="5673824" cy="11446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2400" dirty="0"/>
          </a:p>
          <a:p>
            <a:pPr lvl="0">
              <a:spcBef>
                <a:spcPts val="0"/>
              </a:spcBef>
            </a:pPr>
            <a:r>
              <a:rPr lang="ru-RU" sz="2400" dirty="0" err="1"/>
              <a:t>КЗ”ХЛЗПВФП”Рятувальник</a:t>
            </a:r>
            <a:r>
              <a:rPr lang="ru-RU" sz="2400" dirty="0"/>
              <a:t>” ХОР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415308" cy="4553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9639" y="476672"/>
            <a:ext cx="1775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5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valeriya\Desktop\Безымянный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80920" cy="37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563" y="1196752"/>
            <a:ext cx="7200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 трубка, ствол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зі ствольною коробкою,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прицільним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пристроєм 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прикладом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3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riya\Desktop\ЗВ\IMG_20200908_161515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18174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543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Порядок розбирання АКМ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1.Відˈєднання магазина.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2.Розбирання поворотного механізму.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3.Розбирання затвору.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4.Розбирання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ударно-спускового механізму.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5.Відділення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цівки.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Збирання зброї виконується у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зворотньому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порядку!!!</a:t>
            </a:r>
            <a:endPara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1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Таким чином,на підставі вище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розгля-нутого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матеріалу, ми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можемо зробити висновок, що автомат АКМ є сучасною зброєю, яка використовується та стоїть на озброєнні багатьох країн світу, та є актуальним  для його вивчення.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Використані</a:t>
            </a:r>
            <a:r>
              <a:rPr lang="ru-RU" sz="3200" b="1" dirty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  <a:r>
              <a:rPr lang="ru-RU" sz="3200" b="1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джерела</a:t>
            </a:r>
            <a:r>
              <a:rPr lang="ru-RU" sz="3200" b="1" dirty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:</a:t>
            </a:r>
          </a:p>
          <a:p>
            <a:pPr lvl="0"/>
            <a:r>
              <a:rPr lang="ru-RU" sz="3200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Концепція</a:t>
            </a:r>
            <a:r>
              <a:rPr lang="ru-RU" sz="3200" dirty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“</a:t>
            </a:r>
            <a:r>
              <a:rPr lang="ru-RU" sz="3200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Нової</a:t>
            </a:r>
            <a:r>
              <a:rPr lang="ru-RU" sz="3200" dirty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  <a:r>
              <a:rPr lang="ru-RU" sz="3200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української</a:t>
            </a:r>
            <a:r>
              <a:rPr lang="ru-RU" sz="3200" dirty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  <a:r>
              <a:rPr lang="ru-RU" sz="3200" dirty="0" err="1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школи</a:t>
            </a:r>
            <a:r>
              <a:rPr lang="ru-RU" sz="3200" dirty="0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”.</a:t>
            </a:r>
          </a:p>
          <a:p>
            <a:pPr lvl="0"/>
            <a:r>
              <a:rPr lang="uk-UA" sz="3200" dirty="0" err="1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Вікіпедія</a:t>
            </a:r>
            <a:r>
              <a:rPr lang="uk-UA" sz="3200" dirty="0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</a:p>
          <a:p>
            <a:pPr lvl="0"/>
            <a:r>
              <a:rPr lang="uk-UA" sz="3200" dirty="0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Підручник з Захисту України</a:t>
            </a:r>
            <a:endParaRPr lang="ru-RU" sz="3200" dirty="0"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124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79"/>
            <a:ext cx="724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3600" dirty="0">
                <a:latin typeface="Times New Roman" pitchFamily="18" charset="0"/>
                <a:cs typeface="Times New Roman" pitchFamily="18" charset="0"/>
              </a:rPr>
              <a:t>Гордієнко Геннадій Володимирович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4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36096" y="2204864"/>
            <a:ext cx="3037215" cy="2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4359" y="2204864"/>
            <a:ext cx="4572000" cy="31290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/>
              <a:t>Фах</a:t>
            </a:r>
            <a:r>
              <a:rPr lang="ru-RU" dirty="0"/>
              <a:t>: </a:t>
            </a:r>
            <a:r>
              <a:rPr lang="ru-RU" dirty="0" err="1"/>
              <a:t>інженер-механік</a:t>
            </a:r>
            <a:r>
              <a:rPr lang="ru-RU" dirty="0"/>
              <a:t> з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літальних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endParaRPr lang="ru-RU" dirty="0"/>
          </a:p>
          <a:p>
            <a:pPr lvl="0">
              <a:spcBef>
                <a:spcPts val="1600"/>
              </a:spcBef>
            </a:pPr>
            <a:r>
              <a:rPr lang="ru-RU" dirty="0"/>
              <a:t>29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стажу</a:t>
            </a:r>
          </a:p>
          <a:p>
            <a:pPr lvl="0">
              <a:spcBef>
                <a:spcPts val="1600"/>
              </a:spcBef>
            </a:pPr>
            <a:r>
              <a:rPr lang="ru-RU" dirty="0"/>
              <a:t>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стажу на </a:t>
            </a:r>
            <a:r>
              <a:rPr lang="ru-RU" dirty="0" err="1" smtClean="0"/>
              <a:t>посаді</a:t>
            </a:r>
            <a:r>
              <a:rPr lang="ru-RU" dirty="0"/>
              <a:t> </a:t>
            </a:r>
            <a:r>
              <a:rPr lang="ru-RU" dirty="0" err="1" smtClean="0"/>
              <a:t>офіцера-вихователя</a:t>
            </a:r>
            <a:r>
              <a:rPr lang="ru-RU" dirty="0" smtClean="0"/>
              <a:t>, </a:t>
            </a:r>
            <a:r>
              <a:rPr lang="ru-RU" dirty="0" err="1" smtClean="0"/>
              <a:t>викладача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pPr lvl="0">
              <a:spcBef>
                <a:spcPts val="1600"/>
              </a:spcBef>
            </a:pPr>
            <a:r>
              <a:rPr lang="ru-RU" dirty="0" err="1" smtClean="0"/>
              <a:t>КЗ”ХЛЗПВФП”Рятувальник</a:t>
            </a:r>
            <a:r>
              <a:rPr lang="ru-RU" dirty="0"/>
              <a:t>” ХОР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smtClean="0"/>
              <a:t>10-11 </a:t>
            </a:r>
            <a:r>
              <a:rPr lang="ru-RU" dirty="0" err="1"/>
              <a:t>класи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67" y="474431"/>
            <a:ext cx="635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Характеристика автомату АКМ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871675"/>
            <a:ext cx="58336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Прийнятий на озброєння у 1959 році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Розроблений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1950 році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Вироблявся : 1959-1977рр.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686" y="3078861"/>
            <a:ext cx="216024" cy="170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79686" y="3909840"/>
            <a:ext cx="216024" cy="170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35472" y="4725144"/>
            <a:ext cx="216024" cy="170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229200"/>
            <a:ext cx="4975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Маса : без патронів -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кг. 100г.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споряджений -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кг. 600г.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92" y="1233759"/>
            <a:ext cx="4393905" cy="14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KS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АК-74 - Современное оруж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АК-74 - Современное оруж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0374" y="473170"/>
            <a:ext cx="78560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Довжина : 88см.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Довжина стволу : 41,5 см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Скорострільність : 100 патронів у 1 хвилину чергами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Калібр : 7,62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Патрон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 7,62 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 39 мм.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магазин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30 патронів </a:t>
            </a:r>
          </a:p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Початкова швидкість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улі – 715 м. За 1 сек.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Дальність : 1 км.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Дальність польоту кулі – 3 км.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620688"/>
            <a:ext cx="66967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АКМ складається :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Ствол зі ствольною коробкою,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прицільним пристроєм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 прикладом.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Компенсатор.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Кришка ствольної коробки.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Затворна рама з газовим поршнем.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Затвор. </a:t>
            </a:r>
          </a:p>
          <a:p>
            <a:pPr marL="457200" indent="-457200">
              <a:buAutoNum type="arabicPeriod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Возвратний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механізм.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Газова трубка зі ствольною накладкою.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Ударно-спусковий механізм.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Цівка.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Магазин.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Штик-ніж.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6418751" cy="2918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342" y="980728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АКМ</a:t>
            </a:r>
            <a:r>
              <a:rPr lang="uk-UA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0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3744416" cy="4992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6064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valeriya\Downloads\IMG_20200908_161523_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25474"/>
            <a:ext cx="8188374" cy="45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0746" y="764704"/>
            <a:ext cx="6645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 ствольної коробки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valeriya\Downloads\IMG_20200908_161512_17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550539" cy="47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384" y="620688"/>
            <a:ext cx="530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 механізм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0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265</TotalTime>
  <Words>280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Montserrat</vt:lpstr>
      <vt:lpstr>Times New Roman</vt:lpstr>
      <vt:lpstr>Wingdings</vt:lpstr>
      <vt:lpstr>Перспектива</vt:lpstr>
      <vt:lpstr>Будова автомату Калашникова (АКМ)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valeriya</dc:creator>
  <cp:lastModifiedBy>User</cp:lastModifiedBy>
  <cp:revision>21</cp:revision>
  <dcterms:created xsi:type="dcterms:W3CDTF">2020-09-08T14:28:26Z</dcterms:created>
  <dcterms:modified xsi:type="dcterms:W3CDTF">2020-09-09T17:47:53Z</dcterms:modified>
</cp:coreProperties>
</file>