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81" r:id="rId18"/>
    <p:sldId id="279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8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1777-D98C-4642-9640-88AA67B7C767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2189-3403-4BA5-A9DE-C3B1608F0C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98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C437-E15E-4D99-B272-A9F04A443660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8643-A661-4EF7-B0D0-6A72D876C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44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9FB12-C04A-463D-9F06-85E669230A6C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EEE8-DFC6-473B-91BE-A000F073B5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849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98D2-BBEA-4714-8541-FF0076CAA961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9463-CD05-453C-8579-79E867958F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6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6BD-54A5-41C8-8D7A-2D17929FADDD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E1F2-152E-46BB-A64A-D7A3725978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69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524A-B262-4D8F-8340-83E8576C752C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5932-CD9C-4B41-A562-63528942AE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7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D6084-6306-48B7-B2A4-F67ABF52BDCC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8897-1258-4BDB-A8A0-D9FC731479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2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C62A-ADD4-4F5B-B330-EB6FA6D3997F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0F79-B81F-448D-B734-95E0F2261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841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1A7B1-A846-45DA-B19F-94AA9DBF32BD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9A83-E4E0-4DF8-B8CB-70313E465A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87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80FAE-B9C1-49A7-BE72-C52A1B262ACF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1E46E-8EBB-4A49-BE2D-0A097F841B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8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7134-70BD-4C16-915D-E75663E3A05C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E7F3-F33C-4D43-9110-AAEC57CCFD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14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5ECF27-2CA7-4D6A-AA95-46AE809AC785}" type="datetimeFigureOut">
              <a:rPr lang="ru-RU"/>
              <a:pPr>
                <a:defRPr/>
              </a:pPr>
              <a:t>06.05.2020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E7BB1B-8B5D-4682-9932-D926B4635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0;&#1083;&#1072;&#1089;&#1089;&#1085;&#1086;&#1077;%20&#1084;&#1072;&#1090;&#1077;&#1088;&#1080;&#1085;&#1089;&#1090;&#1074;&#1086;\&#1042;&#1080;&#1093;&#1086;&#1074;&#1085;&#1110;%20&#1079;&#1072;&#1093;&#1086;&#1076;&#1080;\&#1044;&#1077;&#1085;&#1100;%20&#1087;&#1088;&#1080;&#1084;&#1080;&#1088;&#1077;&#1085;&#1085;&#1103;\&#1042;&#1110;&#1095;&#1085;&#1080;&#1081;%20&#1074;&#1086;&#1075;&#1086;&#1085;&#1100;%20&#1087;&#1072;&#1084;'&#1103;&#1090;&#1110;%20&#1050;&#1047;%20&#1061;&#1057;&#1064;%20&#8470;15\&#1042;&#1086;&#1077;&#1085;&#1085;&#1072;&#1103;%20&#1084;&#1091;&#1079;&#1099;&#1082;&#1072;%20&#8211;%20&#1089;&#1080;&#1083;&#1100;&#1085;&#1072;&#1103;%20&#1084;&#1091;&#1079;&#1099;&#1082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_gallery.jpg"/>
          <p:cNvPicPr>
            <a:picLocks noChangeAspect="1"/>
          </p:cNvPicPr>
          <p:nvPr/>
        </p:nvPicPr>
        <p:blipFill>
          <a:blip r:embed="rId3">
            <a:lum bright="38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868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14312" y="5715000"/>
            <a:ext cx="3214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Учені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7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-А 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класу,11 взвод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К З “</a:t>
            </a:r>
            <a:r>
              <a:rPr lang="uk-U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ХЛЗПВФП «Рятувальник»”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>
              <a:defRPr/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7" name="Военная музыка – силь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5214938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158" y="500042"/>
            <a:ext cx="850112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haroni" pitchFamily="2" charset="-79"/>
              </a:rPr>
              <a:t>В</a:t>
            </a:r>
            <a:r>
              <a:rPr lang="uk-UA" sz="5400" b="1" cap="all" dirty="0" err="1">
                <a:ln w="0"/>
                <a:gradFill flip="none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haroni" pitchFamily="2" charset="-79"/>
              </a:rPr>
              <a:t>ічний</a:t>
            </a:r>
            <a:r>
              <a:rPr lang="uk-UA" sz="5400" b="1" cap="all" dirty="0">
                <a:ln w="0"/>
                <a:gradFill flip="none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cs typeface="Aharoni" pitchFamily="2" charset="-79"/>
              </a:rPr>
              <a:t> вогонь пам’яті</a:t>
            </a:r>
            <a:endParaRPr lang="ru-RU" sz="5400" b="1" cap="all" dirty="0">
              <a:ln w="0"/>
              <a:gradFill flip="none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3429000" y="5715000"/>
            <a:ext cx="5286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sz="2000" dirty="0" smtClean="0">
                <a:latin typeface="Calibri" pitchFamily="34" charset="0"/>
                <a:ea typeface="Batang" pitchFamily="18" charset="-127"/>
              </a:rPr>
              <a:t>75 </a:t>
            </a:r>
            <a:r>
              <a:rPr lang="uk-UA" sz="2000" dirty="0" smtClean="0">
                <a:latin typeface="Calibri" pitchFamily="34" charset="0"/>
                <a:ea typeface="Batang" pitchFamily="18" charset="-127"/>
              </a:rPr>
              <a:t>рік </a:t>
            </a:r>
            <a:r>
              <a:rPr lang="uk-UA" sz="2000" dirty="0">
                <a:latin typeface="Calibri" pitchFamily="34" charset="0"/>
                <a:ea typeface="Batang" pitchFamily="18" charset="-127"/>
              </a:rPr>
              <a:t>завершення Другої Світової війни</a:t>
            </a:r>
            <a:endParaRPr lang="ru-RU" sz="2000" dirty="0">
              <a:latin typeface="Calibri" pitchFamily="34" charset="0"/>
              <a:ea typeface="Batang" pitchFamily="18" charset="-127"/>
            </a:endParaRPr>
          </a:p>
        </p:txBody>
      </p:sp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262064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714488"/>
            <a:ext cx="5429288" cy="4562427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08" y="142852"/>
            <a:ext cx="504176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uk-UA" sz="4400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Зруйновані міста</a:t>
            </a:r>
            <a:endParaRPr lang="ru-RU" sz="4400" b="1" dirty="0">
              <a:ln w="50800"/>
              <a:solidFill>
                <a:schemeClr val="tx1">
                  <a:lumMod val="65000"/>
                  <a:lumOff val="3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rugie+kontclagerya+nemetckie+kontclagerya+vtoraya+mirovaya+vojna+687128532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43887"/>
            <a:ext cx="7500958" cy="545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142852"/>
            <a:ext cx="62915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50800"/>
                <a:solidFill>
                  <a:schemeClr val="tx1">
                    <a:lumMod val="75000"/>
                    <a:lumOff val="25000"/>
                  </a:schemeClr>
                </a:solidFill>
              </a:rPr>
              <a:t>Зруйновані</a:t>
            </a:r>
            <a:r>
              <a:rPr lang="ru-RU" sz="5400" b="1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5400" b="1" dirty="0" err="1">
                <a:ln w="50800"/>
                <a:solidFill>
                  <a:schemeClr val="tx1">
                    <a:lumMod val="75000"/>
                    <a:lumOff val="25000"/>
                  </a:schemeClr>
                </a:solidFill>
              </a:rPr>
              <a:t>життя</a:t>
            </a:r>
            <a:endParaRPr lang="ru-RU" sz="5400" b="1" dirty="0">
              <a:ln w="50800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315729113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7239024" cy="519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714625" y="285750"/>
            <a:ext cx="41243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У Африці</a:t>
            </a:r>
            <a:endParaRPr lang="ru-RU" sz="4800" dirty="0">
              <a:ln w="50800"/>
              <a:solidFill>
                <a:schemeClr val="tx1">
                  <a:lumMod val="65000"/>
                  <a:lumOff val="3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25" y="357188"/>
            <a:ext cx="421481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pitchFamily="18" charset="-127"/>
                <a:ea typeface="Batang" pitchFamily="18" charset="-127"/>
              </a:rPr>
              <a:t>в Європі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Рисунок 4" descr="narmandi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928802"/>
            <a:ext cx="4762500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6048_html_50523a60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143340" y="3102959"/>
            <a:ext cx="5000660" cy="375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9eb7bcbcff4778b44f3ded7a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4908" cy="3528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2063" y="714375"/>
            <a:ext cx="38100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В наших містах</a:t>
            </a:r>
          </a:p>
          <a:p>
            <a:pPr>
              <a:defRPr/>
            </a:pPr>
            <a:r>
              <a:rPr lang="uk-UA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       і селах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arl_Harbor_p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5406415" cy="524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451" y="2214554"/>
            <a:ext cx="385954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5000" y="642938"/>
            <a:ext cx="2328863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на морі</a:t>
            </a:r>
            <a:endParaRPr lang="ru-RU" sz="4400" dirty="0">
              <a:solidFill>
                <a:schemeClr val="tx1">
                  <a:lumMod val="65000"/>
                  <a:lumOff val="35000"/>
                </a:schemeClr>
              </a:solidFill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ost_0030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536799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429250" y="1000125"/>
            <a:ext cx="4429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мільйони жертв</a:t>
            </a:r>
          </a:p>
          <a:p>
            <a:pPr>
              <a:defRPr/>
            </a:pP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концтаборів</a:t>
            </a:r>
          </a:p>
        </p:txBody>
      </p:sp>
      <p:pic>
        <p:nvPicPr>
          <p:cNvPr id="7" name="Рисунок 6" descr="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431" y="3571876"/>
            <a:ext cx="539356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8063" y="5786438"/>
            <a:ext cx="1428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діти</a:t>
            </a:r>
          </a:p>
        </p:txBody>
      </p:sp>
      <p:pic>
        <p:nvPicPr>
          <p:cNvPr id="7" name="Рисунок 6" descr="deti+i+vojna+vtoraya+mirovaya+vojna+745670546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2608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625" y="714375"/>
            <a:ext cx="44291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мільйони загиблих та </a:t>
            </a:r>
            <a:r>
              <a:rPr lang="uk-UA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скалічених </a:t>
            </a:r>
            <a:r>
              <a:rPr lang="uk-UA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військових </a:t>
            </a:r>
          </a:p>
        </p:txBody>
      </p:sp>
      <p:pic>
        <p:nvPicPr>
          <p:cNvPr id="8" name="Рисунок 7" descr="after_war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929222" cy="4295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50472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238349"/>
            <a:ext cx="4786314" cy="36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572008"/>
            <a:ext cx="3286148" cy="2139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6188" y="5643563"/>
            <a:ext cx="17859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біль</a:t>
            </a:r>
          </a:p>
        </p:txBody>
      </p:sp>
      <p:pic>
        <p:nvPicPr>
          <p:cNvPr id="7" name="Рисунок 6" descr="Tanya_Savicheva_Di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0"/>
            <a:ext cx="7908663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ssolini-stalin-hit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214563"/>
            <a:ext cx="7215187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8215370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Batang" pitchFamily="18" charset="-127"/>
                <a:ea typeface="Batang" pitchFamily="18" charset="-127"/>
              </a:rPr>
              <a:t>Амбіції</a:t>
            </a:r>
            <a:r>
              <a:rPr lang="ru-RU" sz="5400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5400" b="1" dirty="0" err="1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Batang" pitchFamily="18" charset="-127"/>
                <a:ea typeface="Batang" pitchFamily="18" charset="-127"/>
              </a:rPr>
              <a:t>тиранів</a:t>
            </a:r>
            <a:endParaRPr lang="ru-RU" sz="5400" b="1" dirty="0">
              <a:ln w="50800"/>
              <a:solidFill>
                <a:schemeClr val="tx1">
                  <a:lumMod val="65000"/>
                  <a:lumOff val="3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01356_78672cb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5000625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15063" y="1357313"/>
            <a:ext cx="18224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страх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86375" y="928688"/>
            <a:ext cx="3429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мужність</a:t>
            </a:r>
          </a:p>
        </p:txBody>
      </p:sp>
      <p:pic>
        <p:nvPicPr>
          <p:cNvPr id="7" name="Рисунок 6" descr="image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94" cy="295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f62ffc5fb644e405c6c2b056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2" y="2214554"/>
            <a:ext cx="476249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text_0290-9.jpg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0" y="3286124"/>
            <a:ext cx="4500594" cy="312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00688" y="1214438"/>
            <a:ext cx="34290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відвага</a:t>
            </a:r>
          </a:p>
        </p:txBody>
      </p:sp>
      <p:pic>
        <p:nvPicPr>
          <p:cNvPr id="6" name="Рисунок 5" descr="d6f0ce399d0764f8ddd30aea645be3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214290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_4488711513833878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88732"/>
            <a:ext cx="6000760" cy="337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86375" y="5715000"/>
            <a:ext cx="3429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гідність</a:t>
            </a:r>
          </a:p>
        </p:txBody>
      </p:sp>
      <p:pic>
        <p:nvPicPr>
          <p:cNvPr id="7" name="Рисунок 6" descr="0_b5337_e8eb3791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1228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29250" y="5857875"/>
            <a:ext cx="3429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та кохання</a:t>
            </a:r>
          </a:p>
        </p:txBody>
      </p:sp>
      <p:pic>
        <p:nvPicPr>
          <p:cNvPr id="4" name="Рисунок 3" descr="1024x768s_thumb[24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57166"/>
            <a:ext cx="5643602" cy="536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313" y="1571625"/>
            <a:ext cx="6500812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Dotum" pitchFamily="34" charset="-127"/>
                <a:ea typeface="Dotum" pitchFamily="34" charset="-127"/>
              </a:rPr>
              <a:t>Друга Світова війна</a:t>
            </a:r>
          </a:p>
          <a:p>
            <a:pPr>
              <a:defRPr/>
            </a:pPr>
            <a:r>
              <a:rPr lang="uk-UA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Dotum" pitchFamily="34" charset="-127"/>
                <a:ea typeface="Dotum" pitchFamily="34" charset="-127"/>
              </a:rPr>
              <a:t>        1939 -1945 р.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вантажен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5429288" cy="349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72188" y="4286250"/>
            <a:ext cx="28575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Dotum" pitchFamily="34" charset="-127"/>
                <a:ea typeface="Dotum" pitchFamily="34" charset="-127"/>
              </a:rPr>
              <a:t>пам'ятай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29624" y="357166"/>
            <a:ext cx="715715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uk-UA" sz="4800" b="1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latin typeface="Batang" pitchFamily="18" charset="-127"/>
                <a:ea typeface="Batang" pitchFamily="18" charset="-127"/>
              </a:rPr>
              <a:t>Ідеологія всесвітнього</a:t>
            </a:r>
          </a:p>
          <a:p>
            <a:pPr algn="ctr">
              <a:defRPr/>
            </a:pPr>
            <a:r>
              <a:rPr lang="uk-UA" sz="4800" b="1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latin typeface="Batang" pitchFamily="18" charset="-127"/>
                <a:ea typeface="Batang" pitchFamily="18" charset="-127"/>
              </a:rPr>
              <a:t> панування</a:t>
            </a:r>
            <a:endParaRPr lang="ru-RU" sz="4800" b="1" dirty="0">
              <a:ln w="50800"/>
              <a:solidFill>
                <a:schemeClr val="tx1">
                  <a:lumMod val="75000"/>
                  <a:lumOff val="2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Рисунок 12" descr="images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071813"/>
            <a:ext cx="5643562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itlerweb_239818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65" y="1778072"/>
            <a:ext cx="7643866" cy="477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55007" y="214290"/>
            <a:ext cx="750237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uk-UA" sz="4400" b="1" dirty="0" smtClean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Batang" pitchFamily="18" charset="-127"/>
                <a:ea typeface="Batang" pitchFamily="18" charset="-127"/>
              </a:rPr>
              <a:t>Маніпулювання </a:t>
            </a:r>
            <a:r>
              <a:rPr lang="uk-UA" sz="4400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Batang" pitchFamily="18" charset="-127"/>
                <a:ea typeface="Batang" pitchFamily="18" charset="-127"/>
              </a:rPr>
              <a:t>думками </a:t>
            </a:r>
          </a:p>
          <a:p>
            <a:pPr algn="ctr">
              <a:defRPr/>
            </a:pPr>
            <a:r>
              <a:rPr lang="uk-UA" sz="4400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Batang" pitchFamily="18" charset="-127"/>
                <a:ea typeface="Batang" pitchFamily="18" charset="-127"/>
              </a:rPr>
              <a:t>людей</a:t>
            </a:r>
            <a:endParaRPr lang="ru-RU" sz="4400" b="1" dirty="0">
              <a:ln w="50800"/>
              <a:solidFill>
                <a:schemeClr val="tx1">
                  <a:lumMod val="65000"/>
                  <a:lumOff val="3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86098_600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22000"/>
          </a:blip>
          <a:stretch>
            <a:fillRect/>
          </a:stretch>
        </p:blipFill>
        <p:spPr>
          <a:xfrm>
            <a:off x="26487" y="214290"/>
            <a:ext cx="9117513" cy="62151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8794" y="1428736"/>
            <a:ext cx="533992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uk-UA" sz="5400" b="1" dirty="0">
                <a:ln w="50800"/>
                <a:solidFill>
                  <a:schemeClr val="tx1">
                    <a:lumMod val="65000"/>
                    <a:lumOff val="35000"/>
                  </a:schemeClr>
                </a:solidFill>
                <a:latin typeface="Batang" pitchFamily="18" charset="-127"/>
                <a:ea typeface="Batang" pitchFamily="18" charset="-127"/>
              </a:rPr>
              <a:t>Привели світ...</a:t>
            </a:r>
            <a:endParaRPr lang="ru-RU" sz="5400" b="1" dirty="0">
              <a:ln w="50800"/>
              <a:solidFill>
                <a:schemeClr val="tx1">
                  <a:lumMod val="65000"/>
                  <a:lumOff val="3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AAF9AC3-C38B-4205-A2FF-B8CB50ABA4F7_mw1024_s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42984"/>
            <a:ext cx="7286676" cy="552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357166"/>
            <a:ext cx="694292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uk-UA" sz="4800" b="1" dirty="0">
                <a:ln w="50800"/>
                <a:solidFill>
                  <a:srgbClr val="FF0000"/>
                </a:solidFill>
                <a:latin typeface="Arial Black" pitchFamily="34" charset="0"/>
                <a:ea typeface="Batang" pitchFamily="18" charset="-127"/>
              </a:rPr>
              <a:t>…до кривавої війни</a:t>
            </a:r>
            <a:endParaRPr lang="ru-RU" sz="4800" b="1" dirty="0">
              <a:ln w="50800"/>
              <a:solidFill>
                <a:srgbClr val="FF0000"/>
              </a:solidFill>
              <a:latin typeface="Arial Black" pitchFamily="34" charset="0"/>
              <a:ea typeface="Batang" pitchFamily="18" charset="-127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174-990x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66"/>
            <a:ext cx="6434665" cy="616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b334a6bc456741b44d02bc57f2b20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12" y="1214422"/>
            <a:ext cx="5429288" cy="4418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a49b0_4126f407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470" y="642918"/>
            <a:ext cx="3932113" cy="554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80</Words>
  <Application>Microsoft Office PowerPoint</Application>
  <PresentationFormat>Экран (4:3)</PresentationFormat>
  <Paragraphs>31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Вічний вогонь пам’яті</dc:title>
  <dc:creator>V-K</dc:creator>
  <cp:lastModifiedBy>Rozumnyky</cp:lastModifiedBy>
  <cp:revision>166</cp:revision>
  <dcterms:created xsi:type="dcterms:W3CDTF">2015-02-07T12:37:16Z</dcterms:created>
  <dcterms:modified xsi:type="dcterms:W3CDTF">2020-05-06T17:15:36Z</dcterms:modified>
</cp:coreProperties>
</file>